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0CCD-A690-43D6-B20E-9A1890DF92F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D0D7-296D-4B63-8F83-462946328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3041661"/>
          </a:xfrm>
        </p:spPr>
        <p:txBody>
          <a:bodyPr>
            <a:normAutofit/>
          </a:bodyPr>
          <a:lstStyle/>
          <a:p>
            <a:r>
              <a:rPr lang="ru-RU" sz="6700" dirty="0" smtClean="0"/>
              <a:t>Масленица</a:t>
            </a:r>
            <a:br>
              <a:rPr lang="ru-RU" sz="6700" dirty="0" smtClean="0"/>
            </a:br>
            <a:r>
              <a:rPr lang="ru-RU" sz="6700" dirty="0" smtClean="0"/>
              <a:t>игра-путешествие</a:t>
            </a:r>
            <a:br>
              <a:rPr lang="ru-RU" sz="6700" dirty="0" smtClean="0"/>
            </a:br>
            <a:r>
              <a:rPr lang="ru-RU" sz="3100" dirty="0" smtClean="0"/>
              <a:t>вторая младшая группа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2000264"/>
          </a:xfrm>
        </p:spPr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Кудрявцева.Д.В</a:t>
            </a:r>
            <a:endParaRPr lang="ru-RU" dirty="0" smtClean="0"/>
          </a:p>
          <a:p>
            <a:r>
              <a:rPr lang="ru-RU" dirty="0" smtClean="0"/>
              <a:t>Подсосенский детский сад «Теремок»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367338"/>
            <a:ext cx="8572560" cy="149066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Масленицу повсюду ожидали с большим нетерпением. Это был самый веселый, самый разгульный праздник. Праздник Масленица – это проводы зимы и встреча весны. Масленичные гуляния продолжаются целую неделю:</a:t>
            </a:r>
            <a:endParaRPr lang="ru-RU" sz="2400" dirty="0"/>
          </a:p>
        </p:txBody>
      </p:sp>
      <p:pic>
        <p:nvPicPr>
          <p:cNvPr id="5" name="Рисунок 4" descr="Картинки по запросу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6143644"/>
            <a:ext cx="6643734" cy="7143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Понедельник – встреча Масленицы.</a:t>
            </a:r>
            <a:endParaRPr lang="ru-RU" sz="2800" dirty="0"/>
          </a:p>
        </p:txBody>
      </p:sp>
      <p:pic>
        <p:nvPicPr>
          <p:cNvPr id="5" name="Рисунок 4" descr="Картинки по запросу встреча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1438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60" y="6143644"/>
            <a:ext cx="5214974" cy="7143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Вторник – </a:t>
            </a:r>
            <a:r>
              <a:rPr lang="ru-RU" sz="2800" dirty="0" err="1" smtClean="0"/>
              <a:t>заигрыши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 descr="Картинки по запросу заигрыши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5009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08" y="6000768"/>
            <a:ext cx="513558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Среда – лакомка.</a:t>
            </a:r>
            <a:endParaRPr lang="ru-RU" sz="2800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0723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Четверг – широкий четверг.</a:t>
            </a:r>
            <a:endParaRPr lang="ru-RU" sz="2800" dirty="0"/>
          </a:p>
        </p:txBody>
      </p:sp>
      <p:pic>
        <p:nvPicPr>
          <p:cNvPr id="5" name="Рисунок 4" descr="Картинки по запросу широкий четверг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Пятница – вечерки.</a:t>
            </a:r>
            <a:endParaRPr lang="ru-RU" sz="2800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8581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Суббота – посиделки.</a:t>
            </a:r>
            <a:endParaRPr lang="ru-RU" sz="2800" dirty="0"/>
          </a:p>
        </p:txBody>
      </p:sp>
      <p:pic>
        <p:nvPicPr>
          <p:cNvPr id="5" name="Рисунок 4" descr="Картинки по запросу посиделки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929330"/>
            <a:ext cx="6072230" cy="9286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Воскресенье – проводы Масленицы.</a:t>
            </a:r>
            <a:endParaRPr lang="ru-RU" sz="2800" dirty="0"/>
          </a:p>
        </p:txBody>
      </p:sp>
      <p:pic>
        <p:nvPicPr>
          <p:cNvPr id="5" name="Рисунок 4" descr="Картинки по запросу проводы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715016"/>
            <a:ext cx="8358246" cy="11429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Масленицу принято печь блины и подавать их к столу со сметаной, маслом, сыром, творогом.</a:t>
            </a:r>
            <a:endParaRPr lang="ru-RU" sz="2800" dirty="0"/>
          </a:p>
        </p:txBody>
      </p:sp>
      <p:pic>
        <p:nvPicPr>
          <p:cNvPr id="5" name="Рисунок 4" descr="Картинки по запросу лакомка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929330"/>
            <a:ext cx="8501122" cy="9286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Блин напоминает нам горячее весеннее солнышко.</a:t>
            </a:r>
            <a:endParaRPr lang="ru-RU" sz="2800" dirty="0"/>
          </a:p>
        </p:txBody>
      </p:sp>
      <p:pic>
        <p:nvPicPr>
          <p:cNvPr id="5" name="Рисунок 4" descr="Картинки по запросу солнышко 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5881713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/>
              <a:t>Формировать у детей понятие о русских народных традициях и обычаях, о праздновании Масленицы;</a:t>
            </a:r>
          </a:p>
          <a:p>
            <a:r>
              <a:rPr lang="ru-RU" dirty="0" smtClean="0"/>
              <a:t>Знакомить с русским народным фольклором;</a:t>
            </a:r>
          </a:p>
          <a:p>
            <a:r>
              <a:rPr lang="ru-RU" dirty="0" smtClean="0"/>
              <a:t>Воспитывать и пробуждать интерес к истории и культуре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715436" cy="14906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Отмечая наступление Масленицы, в старину жгли костры, прикрепляли горящие колеса к высоким столбам, славили солнце песнями и хороводами, торопили его к лету повернуть.</a:t>
            </a:r>
            <a:endParaRPr lang="ru-RU" sz="2400" dirty="0"/>
          </a:p>
        </p:txBody>
      </p:sp>
      <p:pic>
        <p:nvPicPr>
          <p:cNvPr id="5" name="Рисунок 4" descr="Картинки по запросу  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857892"/>
            <a:ext cx="8715436" cy="10001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Ребятишки и взрослые катались на санях с высоких ледяных гор, на карусели. Парни соревновались в силе и ловкости.</a:t>
            </a:r>
            <a:endParaRPr lang="ru-RU" sz="2400" dirty="0"/>
          </a:p>
        </p:txBody>
      </p:sp>
      <p:pic>
        <p:nvPicPr>
          <p:cNvPr id="5" name="Рисунок 4" descr="Картинки по запросу масленица катание на санях с гор соревнова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1"/>
            <a:ext cx="75724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1736" y="5367338"/>
            <a:ext cx="4357718" cy="149066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Кого на Масленой неделе</a:t>
            </a:r>
          </a:p>
          <a:p>
            <a:r>
              <a:rPr lang="ru-RU" sz="2400" dirty="0" smtClean="0"/>
              <a:t>Не катали в карусели?</a:t>
            </a:r>
          </a:p>
          <a:p>
            <a:r>
              <a:rPr lang="ru-RU" sz="2400" dirty="0" smtClean="0"/>
              <a:t>Все сюда ко мне сбегайтесь</a:t>
            </a:r>
          </a:p>
          <a:p>
            <a:r>
              <a:rPr lang="ru-RU" sz="2400" dirty="0" smtClean="0"/>
              <a:t>И бесплатно покатайтесь!</a:t>
            </a:r>
            <a:endParaRPr lang="ru-RU" sz="2400" dirty="0"/>
          </a:p>
        </p:txBody>
      </p:sp>
      <p:pic>
        <p:nvPicPr>
          <p:cNvPr id="5" name="Рисунок 4" descr="Картинки по запросу масленица карусели"/>
          <p:cNvPicPr/>
          <p:nvPr/>
        </p:nvPicPr>
        <p:blipFill>
          <a:blip r:embed="rId2" cstate="print"/>
          <a:srcRect b="5634"/>
          <a:stretch>
            <a:fillRect/>
          </a:stretch>
        </p:blipFill>
        <p:spPr bwMode="auto">
          <a:xfrm>
            <a:off x="500034" y="214290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Словом, на Масленицу «молодым веселье, старикам – почтенье. Солнцу радость. Оно от этого еще сильнее на лето поворачивает». Про масленую неделю мы вам рассказали, а теперь ждем вас в гости на блины с сыром, маслом и вареньем.</a:t>
            </a:r>
            <a:endParaRPr lang="ru-RU" sz="2400" dirty="0"/>
          </a:p>
        </p:txBody>
      </p:sp>
      <p:pic>
        <p:nvPicPr>
          <p:cNvPr id="8" name="Рисунок 7" descr="Картинки по запросу Иванушка и Марьюшка"/>
          <p:cNvPicPr/>
          <p:nvPr/>
        </p:nvPicPr>
        <p:blipFill>
          <a:blip r:embed="rId2" cstate="print"/>
          <a:srcRect t="3521"/>
          <a:stretch>
            <a:fillRect/>
          </a:stretch>
        </p:blipFill>
        <p:spPr bwMode="auto">
          <a:xfrm>
            <a:off x="3571868" y="428604"/>
            <a:ext cx="5098489" cy="58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321471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 новых встреч!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русская из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2" y="0"/>
            <a:ext cx="914500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57158" y="0"/>
            <a:ext cx="6921530" cy="135729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Сегодня мы с вами пойдем в гости к Иванушке и </a:t>
            </a:r>
            <a:r>
              <a:rPr lang="ru-RU" sz="3200" dirty="0" err="1" smtClean="0"/>
              <a:t>Марьюшке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Иванушка и Марьюшка"/>
          <p:cNvPicPr/>
          <p:nvPr/>
        </p:nvPicPr>
        <p:blipFill>
          <a:blip r:embed="rId2" cstate="print"/>
          <a:srcRect l="3765" t="7317"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Добрый день, гости званые и желанные!</a:t>
            </a:r>
          </a:p>
          <a:p>
            <a:r>
              <a:rPr lang="ru-RU" sz="4000" dirty="0" smtClean="0"/>
              <a:t>Я, </a:t>
            </a:r>
            <a:r>
              <a:rPr lang="ru-RU" sz="4000" dirty="0" err="1" smtClean="0"/>
              <a:t>Марьюшка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 я, Иванушка.</a:t>
            </a:r>
          </a:p>
          <a:p>
            <a:r>
              <a:rPr lang="ru-RU" sz="3600" dirty="0" smtClean="0"/>
              <a:t>К нам мы в гости просим! Проходи честной народ, радушно встречаем!</a:t>
            </a:r>
            <a:endParaRPr lang="ru-RU" sz="3600" dirty="0"/>
          </a:p>
        </p:txBody>
      </p:sp>
      <p:pic>
        <p:nvPicPr>
          <p:cNvPr id="5" name="Содержимое 4" descr="Картинки по запросу Иванушка и Марьюш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000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57298"/>
            <a:ext cx="3008313" cy="476886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Сегодня мы хотим вам рассказать об одном русском народном празднике.</a:t>
            </a:r>
            <a:endParaRPr lang="ru-RU" sz="3600" dirty="0"/>
          </a:p>
        </p:txBody>
      </p:sp>
      <p:pic>
        <p:nvPicPr>
          <p:cNvPr id="5" name="Содержимое 4" descr="Картинки по запросу Иванушка и Марьюш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363" y="273050"/>
            <a:ext cx="474935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858280" cy="12763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 глубокой древности пришел к нам любимый народный праздник Масленица. Его отмечают в конце зимы – начале весны.</a:t>
            </a:r>
            <a:endParaRPr lang="ru-RU" sz="28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Рисунок 8" descr="Картинки по запросу масленица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6072206"/>
            <a:ext cx="8072494" cy="7857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Зима в России долгая, суровая, снежная.</a:t>
            </a:r>
            <a:endParaRPr lang="ru-RU" sz="2800" dirty="0"/>
          </a:p>
        </p:txBody>
      </p:sp>
      <p:pic>
        <p:nvPicPr>
          <p:cNvPr id="5" name="Рисунок 4" descr="Картинки по запросу суровая русская зи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367338"/>
            <a:ext cx="8286808" cy="14906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Поэтому и старые, и малые радуются ярким солнечным лучам, ясному небу, звонкому чириканью воробьев.</a:t>
            </a:r>
            <a:endParaRPr lang="ru-RU" sz="2800" dirty="0"/>
          </a:p>
        </p:txBody>
      </p:sp>
      <p:pic>
        <p:nvPicPr>
          <p:cNvPr id="5" name="Рисунок 4" descr="Картинки по запросу масле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350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Масленица игра-путешествие вторая младшая группа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 игра-путешествие вторая младшая группа</dc:title>
  <dc:creator>User</dc:creator>
  <cp:lastModifiedBy>Админ</cp:lastModifiedBy>
  <cp:revision>17</cp:revision>
  <dcterms:created xsi:type="dcterms:W3CDTF">2018-02-11T09:11:13Z</dcterms:created>
  <dcterms:modified xsi:type="dcterms:W3CDTF">2020-05-18T09:06:08Z</dcterms:modified>
</cp:coreProperties>
</file>