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-3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chemeClr val="accent1">
                <a:lumMod val="20000"/>
                <a:lumOff val="80000"/>
              </a:schemeClr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3AB8E2-864E-460A-8A17-57B13501FB21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033C69-E1D7-47D7-92F1-CEABE545C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357166"/>
            <a:ext cx="67324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Моя малая Родина»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C:\Users\Даша\Desktop\край\getImageа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786987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86314" y="4929198"/>
            <a:ext cx="41701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Кудрявцева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Дарья Владимировна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Подсосенский детский сад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Теремок»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5461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964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ФГОС ДО у детей старшего дошкольного возраста направление нравственно -патриотическое воспитание входит в образовательную область «Познавательное развитие». Старший дошкольник должен быть сориентирован на: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Патриотизм - любовь к своему народу, к своей малой родине, служение Отечеству;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применительно к ребенку 6-7 лет, определяется, как потребность, участвовать во всех делах на благо семьи, детского сада, родного села, Родины,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чувствовать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себя одним из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живой природы,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таких качества, как сострадание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сочувствие, чувство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собственного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достоинства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осознавать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себя частью окружающего мира.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179099"/>
            <a:ext cx="3286148" cy="246461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403076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Большое значение для нравственно-патриотического воспитания детей старшего дошкольного возраста имеет развитие их творческого потенциала, расширение кругозора 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 темой «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родной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посёлок и его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достоприме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известные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Даша\Desktop\край\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911074"/>
            <a:ext cx="4943484" cy="3707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9391783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8964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 детей с родным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посёлком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его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достопримечатель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ностями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Воспитывать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гордости за свою малую Родину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желание сохранить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чистым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красивым.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357190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71670" y="5786454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Надежда Терентьевна </a:t>
            </a:r>
            <a:r>
              <a:rPr lang="ru-RU" sz="2000" i="1" dirty="0" smtClean="0"/>
              <a:t>– сельский поэт.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862625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85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Учить детей ориентировке на улицах села, соблюдению правил безопасного передвижения по селу.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Расширить знания детей о флоре и фауне села Подсосное.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Воспитывать интерес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любовь к родному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селу,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видеть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прекрасное,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гордиться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ргей\Pictures\для пдд\для Даши осень\DSC01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9888" y="3135313"/>
            <a:ext cx="4678392" cy="3504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38262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044" y="620688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 и продукты проекта: </a:t>
            </a:r>
          </a:p>
          <a:p>
            <a:r>
              <a:rPr lang="ru-RU" dirty="0" smtClean="0"/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могут называть свой домашний адрес, адрес детского сада; испытывать любовь и привязанность к родному дому, семье, детскому саду, с удовольствием идти в детский сад. 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могут знать и называть место работы родителей, значимость их труда;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тывать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гордость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уваже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труду взрослых;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внимание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уваже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ветеранам,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пожилым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людям, оказывать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посиль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помощь.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ергей\Desktop\отчеты на сайт\отчет по проекту мое село\021120161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40953"/>
            <a:ext cx="4572032" cy="3290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16569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92890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Итоговые мероприятия: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раздник «День Победы»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рисунков, поделок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посвящённых Дню Победы в Великой Отечественной Войне.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D:\НюТа)\анюта\getImag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928934"/>
            <a:ext cx="4786346" cy="35897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282368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Итог проекта: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реализации проекта дети приобретут знания об истории  села, символике, достопримечательностях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f11.ifotki.info/org/d1dacb01798a8bbf071a73ba03664c915e32df132846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8733" y="2571744"/>
            <a:ext cx="5146053" cy="385761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003748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14290"/>
            <a:ext cx="6979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571612"/>
            <a:ext cx="6500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край родной, село Подсосное,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я люблю его за то,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он построился когда-то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Давным-давно,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давным-давно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desk.ru/_ph/111/2/72702968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00570"/>
            <a:ext cx="1357322" cy="1939031"/>
          </a:xfrm>
          <a:prstGeom prst="rect">
            <a:avLst/>
          </a:prstGeom>
          <a:noFill/>
        </p:spPr>
      </p:pic>
      <p:pic>
        <p:nvPicPr>
          <p:cNvPr id="3076" name="Picture 4" descr="http://img-fotki.yandex.ru/get/6429/181450557.71/0_ab690_bd33e639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3524250"/>
            <a:ext cx="1943100" cy="3333750"/>
          </a:xfrm>
          <a:prstGeom prst="rect">
            <a:avLst/>
          </a:prstGeom>
          <a:noFill/>
        </p:spPr>
      </p:pic>
      <p:pic>
        <p:nvPicPr>
          <p:cNvPr id="3078" name="Picture 6" descr="http://img-fotki.yandex.ru/get/5636/181450557.70/0_ab63d_2f6e940e_or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90"/>
            <a:ext cx="3333750" cy="3281366"/>
          </a:xfrm>
          <a:prstGeom prst="rect">
            <a:avLst/>
          </a:prstGeom>
          <a:noFill/>
        </p:spPr>
      </p:pic>
      <p:pic>
        <p:nvPicPr>
          <p:cNvPr id="3080" name="Picture 8" descr="http://cdn.hdwallpaperhdpictures.in/Clipart/grass/grass-clipart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47850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</TotalTime>
  <Words>396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Сергей</cp:lastModifiedBy>
  <cp:revision>11</cp:revision>
  <dcterms:created xsi:type="dcterms:W3CDTF">2016-11-27T05:50:05Z</dcterms:created>
  <dcterms:modified xsi:type="dcterms:W3CDTF">2016-12-04T14:51:33Z</dcterms:modified>
</cp:coreProperties>
</file>