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ED7A08-88F3-4770-97FC-8EC2B7B7C9B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5292E3-A3B0-4565-A895-2B8E93BB04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imal_penguin-widescreen_14-1024x64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21502" y="836712"/>
            <a:ext cx="3470977" cy="2893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Рисунок 3" descr="Cute-Adorable-Arctic-Fox-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" y="836712"/>
            <a:ext cx="3398314" cy="273630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56792"/>
            <a:ext cx="7851648" cy="158417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Животные севера </a:t>
            </a:r>
            <a:endParaRPr lang="ru-RU" sz="7200" dirty="0"/>
          </a:p>
        </p:txBody>
      </p:sp>
      <p:pic>
        <p:nvPicPr>
          <p:cNvPr id="6" name="Рисунок 5" descr="5604e59218a0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3781514"/>
            <a:ext cx="3312368" cy="307648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7" name="Рисунок 6" descr="walrus-habita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22142" y="3933056"/>
            <a:ext cx="4521858" cy="280831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3168352" cy="18722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Для детей от 5 до 7 лет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Воспитатель </a:t>
            </a:r>
            <a:r>
              <a:rPr lang="ru-RU" sz="2400" smtClean="0">
                <a:solidFill>
                  <a:schemeClr val="bg1"/>
                </a:solidFill>
              </a:rPr>
              <a:t>Кудрявцева.Д.В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Id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66034" y="3265760"/>
            <a:ext cx="5277966" cy="3592240"/>
          </a:xfrm>
          <a:prstGeom prst="rect">
            <a:avLst/>
          </a:prstGeom>
        </p:spPr>
      </p:pic>
      <p:pic>
        <p:nvPicPr>
          <p:cNvPr id="4" name="Рисунок 3" descr="Белуха.-Фото---premier.gov.r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770999" cy="378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419872" cy="1872208"/>
          </a:xfrm>
        </p:spPr>
        <p:txBody>
          <a:bodyPr/>
          <a:lstStyle/>
          <a:p>
            <a:pPr algn="ctr"/>
            <a:r>
              <a:rPr lang="ru-RU" dirty="0" smtClean="0"/>
              <a:t>Кит </a:t>
            </a:r>
            <a:br>
              <a:rPr lang="ru-RU" dirty="0" smtClean="0"/>
            </a:br>
            <a:r>
              <a:rPr lang="ru-RU" dirty="0" smtClean="0"/>
              <a:t>белуха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717032"/>
            <a:ext cx="3923928" cy="3140968"/>
          </a:xfrm>
        </p:spPr>
        <p:txBody>
          <a:bodyPr>
            <a:normAutofit/>
          </a:bodyPr>
          <a:lstStyle/>
          <a:p>
            <a:r>
              <a:rPr lang="ru-RU" dirty="0" smtClean="0"/>
              <a:t>Основу питания белухи составляет рыба, в меньшей степени - ракообразные и головоногие моллюски. Добычу белухи не хватают, а всасывают. Взрослая особь потребляет в день около 15 кг пищи.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50x434_773040_[www.ArtFile.ru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11552" y="1061917"/>
            <a:ext cx="4032448" cy="5796083"/>
          </a:xfrm>
          <a:prstGeom prst="rect">
            <a:avLst/>
          </a:prstGeom>
        </p:spPr>
      </p:pic>
      <p:pic>
        <p:nvPicPr>
          <p:cNvPr id="5" name="Рисунок 4" descr="белый филин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148064" cy="42361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908720"/>
          </a:xfrm>
        </p:spPr>
        <p:txBody>
          <a:bodyPr/>
          <a:lstStyle/>
          <a:p>
            <a:pPr algn="ctr"/>
            <a:r>
              <a:rPr lang="ru-RU" sz="4800" dirty="0" smtClean="0"/>
              <a:t>Полярная сова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21088"/>
            <a:ext cx="5148064" cy="26369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Полярная сова очень крупная птица. </a:t>
            </a:r>
          </a:p>
          <a:p>
            <a:r>
              <a:rPr lang="ru-RU" dirty="0" smtClean="0"/>
              <a:t>Белая сова — активный хищник. Основу её питания составляют мышевидные грызуны,  также зайцы, мелких хищников, птиц, не пренебрегает рыбой и падалью. Сова не охотится вблизи гнезда, поэтому птицы охотно селятся поблизости от сов, которые защищают свою территорию от других хищников.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05273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creen1136x1136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ca86ba05494165d219e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3294982"/>
            <a:ext cx="5004048" cy="3563017"/>
          </a:xfrm>
          <a:prstGeom prst="rect">
            <a:avLst/>
          </a:prstGeom>
        </p:spPr>
      </p:pic>
      <p:pic>
        <p:nvPicPr>
          <p:cNvPr id="4" name="Рисунок 3" descr="305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355976" cy="3508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995936" cy="2160240"/>
          </a:xfrm>
        </p:spPr>
        <p:txBody>
          <a:bodyPr/>
          <a:lstStyle/>
          <a:p>
            <a:pPr algn="ctr"/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861048"/>
            <a:ext cx="4139952" cy="2996952"/>
          </a:xfrm>
        </p:spPr>
        <p:txBody>
          <a:bodyPr>
            <a:normAutofit/>
          </a:bodyPr>
          <a:lstStyle/>
          <a:p>
            <a:r>
              <a:rPr lang="ru-RU" dirty="0" smtClean="0"/>
              <a:t>Белый медведь хищник. Белые медведи даже на суше быстры и ловки, а в воде легко плавают и ныряют. Очень густая, плотная шерсть защищает тело медведя от холода и намокания в ледяной воде.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052736"/>
          </a:xfrm>
        </p:spPr>
        <p:txBody>
          <a:bodyPr/>
          <a:lstStyle/>
          <a:p>
            <a:pPr algn="ctr"/>
            <a:r>
              <a:rPr lang="ru-RU" sz="8000" dirty="0" smtClean="0"/>
              <a:t>пингвины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063" y="1412776"/>
            <a:ext cx="9165063" cy="544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4221088"/>
            <a:ext cx="47160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Пингвины предпочитают прохладу и обитают на севере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0"/>
            <a:ext cx="2771800" cy="2679192"/>
          </a:xfrm>
        </p:spPr>
        <p:txBody>
          <a:bodyPr/>
          <a:lstStyle/>
          <a:p>
            <a:endParaRPr lang="ru-RU" sz="3200" dirty="0"/>
          </a:p>
        </p:txBody>
      </p:sp>
      <p:pic>
        <p:nvPicPr>
          <p:cNvPr id="4" name="Рисунок 3" descr="637199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0"/>
            <a:ext cx="7884368" cy="528637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301208"/>
            <a:ext cx="9144000" cy="1556792"/>
          </a:xfrm>
        </p:spPr>
        <p:txBody>
          <a:bodyPr>
            <a:normAutofit/>
          </a:bodyPr>
          <a:lstStyle/>
          <a:p>
            <a:r>
              <a:rPr lang="ru-RU" dirty="0" smtClean="0"/>
              <a:t>Для тепла у пингвинов служит в первую очередь толстый слой жира, над которым располагаются три слоя водонепроницаемых перьев. Пингвины очень хорошо и быстро плавают. Пингвины питаются в основном рыбой, которую ловят в воде.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1560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5" y="0"/>
            <a:ext cx="9139945" cy="6093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124744"/>
          </a:xfrm>
        </p:spPr>
        <p:txBody>
          <a:bodyPr/>
          <a:lstStyle/>
          <a:p>
            <a:r>
              <a:rPr lang="ru-RU" dirty="0" smtClean="0"/>
              <a:t>    морж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301208"/>
            <a:ext cx="9144000" cy="1556792"/>
          </a:xfrm>
        </p:spPr>
        <p:txBody>
          <a:bodyPr/>
          <a:lstStyle/>
          <a:p>
            <a:r>
              <a:rPr lang="ru-RU" dirty="0" smtClean="0"/>
              <a:t>Эти громадные, неуклюжие на суше животные, населяют Крайний Север, живут преимущественно у берегов моря. Моржи общительны и в основном встречаются стадами, мужественно защищают друг друга.</a:t>
            </a:r>
          </a:p>
          <a:p>
            <a:r>
              <a:rPr lang="ru-RU" dirty="0" smtClean="0"/>
              <a:t>Основу его питания составляют донные беспозвоночные.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27350865_1307013318_10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5529" y="3284984"/>
            <a:ext cx="5368471" cy="3573016"/>
          </a:xfrm>
          <a:prstGeom prst="rect">
            <a:avLst/>
          </a:prstGeom>
        </p:spPr>
      </p:pic>
      <p:pic>
        <p:nvPicPr>
          <p:cNvPr id="5" name="Рисунок 4" descr="polarfuchs-ff6fcb48-e26c-4d2d-8b6c-32adcb1f04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880320" cy="4176464"/>
          </a:xfrm>
          <a:prstGeom prst="rect">
            <a:avLst/>
          </a:prstGeom>
        </p:spPr>
      </p:pic>
      <p:pic>
        <p:nvPicPr>
          <p:cNvPr id="4" name="Рисунок 3" descr="56687_origin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71800" y="0"/>
            <a:ext cx="6372200" cy="32888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212976"/>
            <a:ext cx="3168352" cy="864096"/>
          </a:xfrm>
        </p:spPr>
        <p:txBody>
          <a:bodyPr/>
          <a:lstStyle/>
          <a:p>
            <a:pPr algn="ctr"/>
            <a:r>
              <a:rPr lang="ru-RU" sz="8000" dirty="0" smtClean="0"/>
              <a:t>песец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149080"/>
            <a:ext cx="4355976" cy="27089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Небольшое хищное животное, напоминающее лисицу.</a:t>
            </a:r>
          </a:p>
          <a:p>
            <a:r>
              <a:rPr lang="ru-RU" dirty="0" smtClean="0"/>
              <a:t>Местами обитания песца служат открытые тундры. Он роет норы, сложные подземные лабиринты со многими входами. основу питания составляют мелкие грызуны, птицы, рыба, ягоды, трава, водоросли.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olk-vid-hishhny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35488" y="2249488"/>
            <a:ext cx="4608512" cy="4608512"/>
          </a:xfrm>
          <a:prstGeom prst="rect">
            <a:avLst/>
          </a:prstGeom>
        </p:spPr>
      </p:pic>
      <p:pic>
        <p:nvPicPr>
          <p:cNvPr id="4" name="Рисунок 3" descr="451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148064" cy="439544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365104"/>
            <a:ext cx="5004048" cy="24928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Обитает на обширных пространствах полярных регионов, которые 5 месяцев погружены в темноту. Чтобы выжить, волк приспособился есть любой корм, который только попадается. Может годами жить при минусовой температуре, месяцами не видеть солнечного света и неделями оставаться без пищи.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1988840"/>
          </a:xfrm>
        </p:spPr>
        <p:txBody>
          <a:bodyPr/>
          <a:lstStyle/>
          <a:p>
            <a:pPr algn="ctr"/>
            <a:r>
              <a:rPr lang="ru-RU" dirty="0" smtClean="0"/>
              <a:t>полярный волк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indeer-snow-sweden-andres-gradin-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024758"/>
            <a:ext cx="4572000" cy="5833242"/>
          </a:xfrm>
          <a:prstGeom prst="rect">
            <a:avLst/>
          </a:prstGeom>
        </p:spPr>
      </p:pic>
      <p:pic>
        <p:nvPicPr>
          <p:cNvPr id="4" name="Рисунок 3" descr="31738460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1"/>
            <a:ext cx="4572000" cy="4869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1628800"/>
          </a:xfrm>
        </p:spPr>
        <p:txBody>
          <a:bodyPr/>
          <a:lstStyle/>
          <a:p>
            <a:pPr algn="ctr"/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97152"/>
            <a:ext cx="4716016" cy="20608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Ест не только траву и лишайники, но и мелких млекопитающих и птиц. В Евразии северный олень одомашнен и является важным источником пропитания и материалов для многих полярных народов.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wf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60314" y="4265712"/>
            <a:ext cx="5483686" cy="2592288"/>
          </a:xfrm>
          <a:prstGeom prst="rect">
            <a:avLst/>
          </a:prstGeom>
        </p:spPr>
      </p:pic>
      <p:pic>
        <p:nvPicPr>
          <p:cNvPr id="6" name="Рисунок 5" descr="white-on-whi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140968"/>
            <a:ext cx="4067944" cy="3717032"/>
          </a:xfrm>
          <a:prstGeom prst="rect">
            <a:avLst/>
          </a:prstGeom>
        </p:spPr>
      </p:pic>
      <p:pic>
        <p:nvPicPr>
          <p:cNvPr id="5" name="Рисунок 4" descr="Fun-animals_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03240" y="0"/>
            <a:ext cx="6840760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1628800"/>
          </a:xfrm>
        </p:spPr>
        <p:txBody>
          <a:bodyPr/>
          <a:lstStyle/>
          <a:p>
            <a:r>
              <a:rPr lang="ru-RU" dirty="0" smtClean="0"/>
              <a:t>тюлень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3068960"/>
            <a:ext cx="5076056" cy="1296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добывании пищи способен погружаться на глубину. Основу пищи составляют стайные виды рыб, в рационе тюленя приходится также ракообразные.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199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Животные севера </vt:lpstr>
      <vt:lpstr>Белый медведь</vt:lpstr>
      <vt:lpstr>пингвины</vt:lpstr>
      <vt:lpstr>Слайд 4</vt:lpstr>
      <vt:lpstr>    морж</vt:lpstr>
      <vt:lpstr>песец</vt:lpstr>
      <vt:lpstr>полярный волк</vt:lpstr>
      <vt:lpstr>Северный олень</vt:lpstr>
      <vt:lpstr>тюлень</vt:lpstr>
      <vt:lpstr>Кит  белуха</vt:lpstr>
      <vt:lpstr>Полярная сова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Админ</cp:lastModifiedBy>
  <cp:revision>24</cp:revision>
  <dcterms:created xsi:type="dcterms:W3CDTF">2015-11-15T17:48:21Z</dcterms:created>
  <dcterms:modified xsi:type="dcterms:W3CDTF">2020-01-26T15:25:44Z</dcterms:modified>
</cp:coreProperties>
</file>